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1E20"/>
    <a:srgbClr val="C1FAEE"/>
    <a:srgbClr val="FEA7A7"/>
    <a:srgbClr val="FF4F53"/>
    <a:srgbClr val="7AE0CA"/>
    <a:srgbClr val="FF8184"/>
    <a:srgbClr val="B7EEE2"/>
    <a:srgbClr val="FFA3A5"/>
    <a:srgbClr val="595959"/>
    <a:srgbClr val="F79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320" autoAdjust="0"/>
  </p:normalViewPr>
  <p:slideViewPr>
    <p:cSldViewPr>
      <p:cViewPr>
        <p:scale>
          <a:sx n="54" d="100"/>
          <a:sy n="54" d="100"/>
        </p:scale>
        <p:origin x="1862" y="3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16ED2A8-DF4A-4D53-936C-F74045A33CF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DD2214AA-66F7-4F52-B793-14CB8B69F1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62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06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7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60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3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4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8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9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4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0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3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03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コンテンツ プレースホルダ 3" descr="sennr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40" y="9064359"/>
            <a:ext cx="6515803" cy="45584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7" y="-20441"/>
            <a:ext cx="7561263" cy="277373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804" y="7762692"/>
            <a:ext cx="7561263" cy="290651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588276" y="1561138"/>
            <a:ext cx="6396320" cy="257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b="1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97276" y="8615556"/>
            <a:ext cx="565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今事業は長久手市大学連携４</a:t>
            </a:r>
            <a:r>
              <a:rPr lang="en-US" altLang="ja-JP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U</a:t>
            </a:r>
            <a:r>
              <a:rPr lang="ja-JP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として活動しています。</a:t>
            </a:r>
            <a:endParaRPr lang="en-US" altLang="ja-JP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24" y="2779544"/>
            <a:ext cx="3181350" cy="17145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91" y="8169594"/>
            <a:ext cx="3181350" cy="17145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16" y="8156351"/>
            <a:ext cx="3181350" cy="17145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541" y="2766522"/>
            <a:ext cx="3181350" cy="17145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5716">
            <a:off x="-3024515" y="8799342"/>
            <a:ext cx="1171575" cy="1209675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1977" y="8857375"/>
            <a:ext cx="1171575" cy="1219200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524679" y="1297387"/>
            <a:ext cx="6407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長久手</a:t>
            </a:r>
            <a:r>
              <a:rPr kumimoji="1" lang="ja-JP" altLang="en-US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kumimoji="1" lang="ja-JP" altLang="en-US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食堂</a:t>
            </a:r>
            <a:endParaRPr kumimoji="1" lang="en-US" altLang="ja-JP" sz="5400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94422" y="3368322"/>
            <a:ext cx="6035503" cy="5016758"/>
          </a:xfrm>
          <a:prstGeom prst="rect">
            <a:avLst/>
          </a:prstGeom>
          <a:solidFill>
            <a:srgbClr val="C1FAEE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問合先　　　</a:t>
            </a:r>
            <a:endParaRPr lang="en-US" altLang="ja-JP" sz="20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愛知淑徳大学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CCC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電話：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052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－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781-1151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（代表）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052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－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783-1549</a:t>
            </a: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アドレス：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asccc@asu.aasa.ac.jp</a:t>
            </a: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受付：平日　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申込方法☆</a:t>
            </a:r>
            <a:endParaRPr lang="en-US" altLang="ja-JP" sz="20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下記</a:t>
            </a: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項目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をお知らせください。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〇住所、電話番号、メールアドレス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保護者、お</a:t>
            </a: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子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さんのお名前、年齢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申込期間：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2023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 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日（水）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午前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時から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  </a:t>
            </a:r>
            <a:r>
              <a: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31</a:t>
            </a:r>
            <a:r>
              <a:rPr lang="ja-JP" altLang="en-US" sz="2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日（月）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午後</a:t>
            </a:r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時まで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今回いただいた情報は、長久手子ども食堂事業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以外では使用いたしません。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コロナ感染症の広がりの状況で開催に関して変更が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ある場合は応募いただいた方に事前にご</a:t>
            </a: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連絡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いたし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ます。</a:t>
            </a:r>
            <a:endParaRPr lang="en-US" altLang="ja-JP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6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solidFill>
            <a:schemeClr val="accent3">
              <a:lumMod val="75000"/>
            </a:schemeClr>
          </a:solidFill>
        </a:ln>
      </a:spPr>
      <a:bodyPr rtlCol="0" anchor="ctr"/>
      <a:lstStyle>
        <a:defPPr algn="ctr">
          <a:defRPr kumimoji="1" sz="9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31253</TotalTime>
  <Words>19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岩瀬 彰子</dc:creator>
  <cp:lastModifiedBy>秋田　有加里</cp:lastModifiedBy>
  <cp:revision>2485</cp:revision>
  <cp:lastPrinted>2020-12-17T10:02:00Z</cp:lastPrinted>
  <dcterms:created xsi:type="dcterms:W3CDTF">2015-07-27T07:10:53Z</dcterms:created>
  <dcterms:modified xsi:type="dcterms:W3CDTF">2023-07-17T08:34:29Z</dcterms:modified>
</cp:coreProperties>
</file>