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67" r:id="rId4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AEE"/>
    <a:srgbClr val="FEA7A7"/>
    <a:srgbClr val="FF4F53"/>
    <a:srgbClr val="7AE0CA"/>
    <a:srgbClr val="FF8184"/>
    <a:srgbClr val="B7EEE2"/>
    <a:srgbClr val="FFA3A5"/>
    <a:srgbClr val="D01E20"/>
    <a:srgbClr val="595959"/>
    <a:srgbClr val="F79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80"/>
    <p:restoredTop sz="95320" autoAdjust="0"/>
  </p:normalViewPr>
  <p:slideViewPr>
    <p:cSldViewPr>
      <p:cViewPr>
        <p:scale>
          <a:sx n="42" d="100"/>
          <a:sy n="42" d="100"/>
        </p:scale>
        <p:origin x="-2856" y="-13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16ED2A8-DF4A-4D53-936C-F74045A33CF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39775"/>
            <a:ext cx="26146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DD2214AA-66F7-4F52-B793-14CB8B69F1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62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6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7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6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3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4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8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27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6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4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0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3109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47D26-9718-41E3-B3BF-D54EB2668D1F}" type="datetimeFigureOut">
              <a:rPr kumimoji="1" lang="ja-JP" altLang="en-US" smtClean="0"/>
              <a:pPr/>
              <a:t>2023/7/17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7413-BD52-42E9-96DD-B95B4DCAD3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03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-35060" y="2365998"/>
            <a:ext cx="7509800" cy="7566549"/>
          </a:xfrm>
          <a:prstGeom prst="rect">
            <a:avLst/>
          </a:prstGeom>
        </p:spPr>
      </p:pic>
      <p:pic>
        <p:nvPicPr>
          <p:cNvPr id="1108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61263" cy="2773730"/>
          </a:xfrm>
          <a:prstGeom prst="rect">
            <a:avLst/>
          </a:prstGeom>
        </p:spPr>
      </p:pic>
      <p:pic>
        <p:nvPicPr>
          <p:cNvPr id="1109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-5696" y="7744274"/>
            <a:ext cx="7609175" cy="2924935"/>
          </a:xfrm>
          <a:prstGeom prst="rect">
            <a:avLst/>
          </a:prstGeom>
        </p:spPr>
      </p:pic>
      <p:sp>
        <p:nvSpPr>
          <p:cNvPr id="1110" name="テキスト ボックス 13"/>
          <p:cNvSpPr txBox="1"/>
          <p:nvPr/>
        </p:nvSpPr>
        <p:spPr>
          <a:xfrm>
            <a:off x="977677" y="437080"/>
            <a:ext cx="6795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主催／愛知淑徳</a:t>
            </a:r>
            <a:r>
              <a:rPr kumimoji="1"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大学 学生団体パスレル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11" name="テキスト ボックス 14"/>
          <p:cNvSpPr txBox="1"/>
          <p:nvPr/>
        </p:nvSpPr>
        <p:spPr>
          <a:xfrm>
            <a:off x="96690" y="1062698"/>
            <a:ext cx="74044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solidFill>
                  <a:srgbClr val="FEA7A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3200" b="1" dirty="0" smtClean="0">
                <a:solidFill>
                  <a:srgbClr val="FEA7A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みん</a:t>
            </a:r>
            <a:r>
              <a:rPr lang="ja-JP" altLang="en-US" sz="3200" b="1" dirty="0">
                <a:solidFill>
                  <a:srgbClr val="FEA7A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</a:t>
            </a:r>
            <a:r>
              <a:rPr lang="ja-JP" altLang="en-US" sz="3200" b="1" dirty="0" smtClean="0">
                <a:solidFill>
                  <a:srgbClr val="FEA7A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一緒</a:t>
            </a:r>
            <a:r>
              <a:rPr lang="ja-JP" altLang="en-US" sz="3200" b="1" dirty="0" smtClean="0">
                <a:solidFill>
                  <a:srgbClr val="FEA7A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に♪</a:t>
            </a:r>
            <a:endParaRPr lang="en-US" altLang="ja-JP" sz="3200" b="1" dirty="0" smtClean="0">
              <a:solidFill>
                <a:srgbClr val="FEA7A7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5400" b="1" dirty="0" smtClean="0">
                <a:solidFill>
                  <a:srgbClr val="FEA7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長久手 </a:t>
            </a:r>
            <a:r>
              <a:rPr kumimoji="1" lang="ja-JP" altLang="en-US" sz="5400" b="1" dirty="0" smtClean="0">
                <a:solidFill>
                  <a:srgbClr val="FEA7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子ども食堂</a:t>
            </a:r>
            <a:endParaRPr lang="en-US" altLang="ja-JP" sz="3200" b="1" dirty="0" smtClean="0">
              <a:solidFill>
                <a:schemeClr val="accent3">
                  <a:lumMod val="7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食品ロス、楽しく学ぼう！</a:t>
            </a:r>
            <a:endParaRPr lang="en-US" altLang="ja-JP" sz="3200" b="1" dirty="0" smtClean="0">
              <a:solidFill>
                <a:schemeClr val="accent3">
                  <a:lumMod val="7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防災食をおいしく</a:t>
            </a:r>
            <a:r>
              <a:rPr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食べよう！！</a:t>
            </a:r>
            <a:endParaRPr lang="en-US" altLang="ja-JP" sz="3200" b="1" dirty="0" smtClean="0">
              <a:solidFill>
                <a:schemeClr val="accent3">
                  <a:lumMod val="7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112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8924" y="5571630"/>
            <a:ext cx="1479156" cy="1357378"/>
          </a:xfrm>
          <a:prstGeom prst="rect">
            <a:avLst/>
          </a:prstGeom>
        </p:spPr>
      </p:pic>
      <p:pic>
        <p:nvPicPr>
          <p:cNvPr id="1113" name="図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00431">
            <a:off x="13823375" y="4980401"/>
            <a:ext cx="1050442" cy="1093143"/>
          </a:xfrm>
          <a:prstGeom prst="rect">
            <a:avLst/>
          </a:prstGeom>
        </p:spPr>
      </p:pic>
      <p:pic>
        <p:nvPicPr>
          <p:cNvPr id="1114" name="図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61465">
            <a:off x="8507873" y="5778218"/>
            <a:ext cx="1190625" cy="1171575"/>
          </a:xfrm>
          <a:prstGeom prst="rect">
            <a:avLst/>
          </a:prstGeom>
        </p:spPr>
      </p:pic>
      <p:pic>
        <p:nvPicPr>
          <p:cNvPr id="1115" name="図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34904" y="6688688"/>
            <a:ext cx="1171575" cy="1209675"/>
          </a:xfrm>
          <a:prstGeom prst="rect">
            <a:avLst/>
          </a:prstGeom>
        </p:spPr>
      </p:pic>
      <p:pic>
        <p:nvPicPr>
          <p:cNvPr id="1116" name="図 4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28708">
            <a:off x="447739" y="749688"/>
            <a:ext cx="737741" cy="993625"/>
          </a:xfrm>
          <a:prstGeom prst="rect">
            <a:avLst/>
          </a:prstGeom>
        </p:spPr>
      </p:pic>
      <p:pic>
        <p:nvPicPr>
          <p:cNvPr id="1117" name="図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209426">
            <a:off x="6341854" y="637434"/>
            <a:ext cx="861290" cy="891689"/>
          </a:xfrm>
          <a:prstGeom prst="rect">
            <a:avLst/>
          </a:prstGeom>
        </p:spPr>
      </p:pic>
      <p:sp>
        <p:nvSpPr>
          <p:cNvPr id="1118" name="正方形/長方形 1"/>
          <p:cNvSpPr/>
          <p:nvPr/>
        </p:nvSpPr>
        <p:spPr>
          <a:xfrm>
            <a:off x="8582235" y="1987503"/>
            <a:ext cx="377825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瀬戸子ども食堂～ひるめしのたのしめる</a:t>
            </a:r>
            <a:r>
              <a:rPr lang="ja-JP" altLang="en-U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ひ</a:t>
            </a: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～</a:t>
            </a:r>
          </a:p>
          <a:p>
            <a:pPr fontAlgn="base"/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瀬戸市東山町</a:t>
            </a:r>
            <a:r>
              <a:rPr lang="en-US" altLang="ja-JP" sz="2400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丁目</a:t>
            </a:r>
            <a:r>
              <a:rPr lang="en-US" altLang="ja-JP" sz="2400" dirty="0">
                <a:solidFill>
                  <a:srgbClr val="000000"/>
                </a:solidFill>
                <a:latin typeface="Calibri" panose="020F0502020204030204" pitchFamily="34" charset="0"/>
              </a:rPr>
              <a:t>90</a:t>
            </a: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番地５（県営松が丘住宅道路挟んだ向かい側木造の</a:t>
            </a:r>
            <a:r>
              <a:rPr lang="en-US" altLang="ja-JP" sz="2400" dirty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階建ての施設です。）</a:t>
            </a:r>
          </a:p>
          <a:p>
            <a:pPr fontAlgn="base"/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ＮＰＯ法人</a:t>
            </a:r>
            <a:r>
              <a:rPr lang="ja-JP" altLang="en-U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るんるん</a:t>
            </a:r>
            <a:r>
              <a:rPr lang="ja-JP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施設駐車場内。</a:t>
            </a:r>
            <a:endParaRPr lang="ja-JP" altLang="en-US" sz="2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19" name="テキスト ボックス 21"/>
          <p:cNvSpPr txBox="1"/>
          <p:nvPr/>
        </p:nvSpPr>
        <p:spPr>
          <a:xfrm>
            <a:off x="1231508" y="3834099"/>
            <a:ext cx="6098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日時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／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</a:t>
            </a:r>
            <a:r>
              <a:rPr kumimoji="1"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kumimoji="1"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kumimoji="1"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（日）</a:t>
            </a:r>
            <a:r>
              <a:rPr lang="en-US" altLang="ja-JP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en-US" altLang="ja-JP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endParaRPr kumimoji="1"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場所</a:t>
            </a:r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／リニモテラス公益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施設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（</a:t>
            </a:r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リニモ長久手古戦場駅北）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内容／</a:t>
            </a:r>
            <a:r>
              <a:rPr kumimoji="1"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食品ロス講座</a:t>
            </a:r>
            <a:r>
              <a:rPr lang="ja-JP" altLang="en-US" sz="105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 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②食品ロスに関するクイズ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 ③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防災食を食べてみよう☆彡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防災食にお湯をいれて、試食してみます。</a:t>
            </a:r>
            <a:endParaRPr lang="en-US" altLang="ja-JP" sz="24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★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対象者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長久手市在住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</a:t>
            </a:r>
            <a:endParaRPr lang="en-US" altLang="ja-JP" sz="28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小学３～</a:t>
            </a:r>
            <a:r>
              <a:rPr lang="en-US" altLang="ja-JP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年生</a:t>
            </a:r>
            <a:r>
              <a:rPr lang="ja-JP" altLang="en-US" sz="28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先着１</a:t>
            </a:r>
            <a:r>
              <a:rPr lang="en-US" altLang="ja-JP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sz="28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名</a:t>
            </a:r>
            <a:endParaRPr lang="en-US" altLang="ja-JP" sz="28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20" name="雲 4"/>
          <p:cNvSpPr/>
          <p:nvPr/>
        </p:nvSpPr>
        <p:spPr>
          <a:xfrm rot="21077891">
            <a:off x="422094" y="7568549"/>
            <a:ext cx="3758426" cy="161367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b="1" dirty="0" smtClean="0"/>
          </a:p>
        </p:txBody>
      </p:sp>
      <p:sp>
        <p:nvSpPr>
          <p:cNvPr id="1121" name="テキスト ボックス 9"/>
          <p:cNvSpPr txBox="1"/>
          <p:nvPr/>
        </p:nvSpPr>
        <p:spPr>
          <a:xfrm rot="20778842">
            <a:off x="884504" y="7634821"/>
            <a:ext cx="545382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お土産</a:t>
            </a:r>
            <a:r>
              <a:rPr lang="ja-JP" altLang="en-US" sz="20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に飛島村のお米</a:t>
            </a:r>
            <a:r>
              <a:rPr lang="ja-JP" altLang="en-US" sz="20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endParaRPr lang="en-US" altLang="ja-JP" sz="2000" b="1" dirty="0" smtClean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0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防災食</a:t>
            </a:r>
            <a:r>
              <a:rPr lang="ja-JP" altLang="en-US" sz="2000" b="1" dirty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2000" b="1" dirty="0" smtClean="0">
                <a:solidFill>
                  <a:srgbClr val="595959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レシピ付きです💛</a:t>
            </a:r>
            <a:endParaRPr lang="en-US" altLang="ja-JP" sz="2000" b="1" dirty="0">
              <a:solidFill>
                <a:srgbClr val="595959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dirty="0" smtClean="0"/>
          </a:p>
        </p:txBody>
      </p:sp>
      <p:pic>
        <p:nvPicPr>
          <p:cNvPr id="1122" name="図 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425121">
            <a:off x="7637001" y="7232010"/>
            <a:ext cx="1625361" cy="852132"/>
          </a:xfrm>
          <a:prstGeom prst="rect">
            <a:avLst/>
          </a:prstGeom>
        </p:spPr>
      </p:pic>
      <p:pic>
        <p:nvPicPr>
          <p:cNvPr id="1123" name="図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6321">
            <a:off x="8241218" y="7637866"/>
            <a:ext cx="593065" cy="1427591"/>
          </a:xfrm>
          <a:prstGeom prst="rect">
            <a:avLst/>
          </a:prstGeom>
        </p:spPr>
      </p:pic>
      <p:pic>
        <p:nvPicPr>
          <p:cNvPr id="1124" name="図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93250">
            <a:off x="5248113" y="7515821"/>
            <a:ext cx="806054" cy="870111"/>
          </a:xfrm>
          <a:prstGeom prst="rect">
            <a:avLst/>
          </a:prstGeom>
        </p:spPr>
      </p:pic>
      <p:pic>
        <p:nvPicPr>
          <p:cNvPr id="1125" name="図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85809">
            <a:off x="5602645" y="7822133"/>
            <a:ext cx="1360456" cy="1275427"/>
          </a:xfrm>
          <a:prstGeom prst="rect">
            <a:avLst/>
          </a:prstGeom>
        </p:spPr>
      </p:pic>
      <p:sp>
        <p:nvSpPr>
          <p:cNvPr id="1126" name="正方形/長方形 6"/>
          <p:cNvSpPr/>
          <p:nvPr/>
        </p:nvSpPr>
        <p:spPr>
          <a:xfrm>
            <a:off x="389194" y="9523924"/>
            <a:ext cx="69971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今事業は長久手市大学</a:t>
            </a:r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連携</a:t>
            </a:r>
            <a:r>
              <a:rPr lang="en-US" alt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4U</a:t>
            </a:r>
            <a:r>
              <a:rPr lang="ja-JP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ワーキング事業</a:t>
            </a:r>
            <a:endParaRPr lang="en-US" altLang="ja-JP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として委託を受けておこなっています☆</a:t>
            </a:r>
            <a:endParaRPr lang="en-US" altLang="ja-JP" sz="2400" b="1" dirty="0">
              <a:solidFill>
                <a:schemeClr val="tx1">
                  <a:lumMod val="65000"/>
                  <a:lumOff val="35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127" name="図 7" descr="台風に備えましょう！ | 本社スタッフブログ | サンキューホーム 新築一戸建て注文住宅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853718">
            <a:off x="4364459" y="7867484"/>
            <a:ext cx="1170575" cy="120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8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accent3"/>
        </a:solidFill>
        <a:ln>
          <a:solidFill>
            <a:schemeClr val="accent3">
              <a:lumMod val="75000"/>
            </a:schemeClr>
          </a:solidFill>
        </a:ln>
      </a:spPr>
      <a:bodyPr vertOverflow="overflow" horzOverflow="overflow" rtlCol="0" anchor="ctr"/>
      <a:lstStyle>
        <a:defPPr algn="ctr">
          <a:defRPr kumimoji="1" sz="9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31358</TotalTime>
  <Words>176</Words>
  <Application>JUST Focus</Application>
  <Paragraphs>43</Paragraph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岩瀬 彰子</dc:creator>
  <cp:lastModifiedBy>鈴木 茉奈佳</cp:lastModifiedBy>
  <cp:lastPrinted>2022-06-24T08:31:05Z</cp:lastPrinted>
  <dcterms:created xsi:type="dcterms:W3CDTF">2015-07-27T07:10:53Z</dcterms:created>
  <dcterms:modified xsi:type="dcterms:W3CDTF">2023-07-26T06:53:32Z</dcterms:modified>
  <cp:revision>2480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